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image" Target="../media/image-3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image" Target="../media/image-4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image" Target="../media/image-10-4.jpg"/><Relationship Id="rId5" Type="http://schemas.openxmlformats.org/officeDocument/2006/relationships/image" Target="../media/image-10-5.jpg"/><Relationship Id="rId6" Type="http://schemas.openxmlformats.org/officeDocument/2006/relationships/image" Target="../media/image-10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tr/fit/e4cce524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0"/>
            <a:ext cx="49651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223760" y="0"/>
            <a:ext cx="4965192" cy="6858000"/>
          </a:xfrm>
          <a:prstGeom prst="rect">
            <a:avLst/>
          </a:prstGeom>
          <a:solidFill>
            <a:srgbClr val="0F2A44">
              <a:alpha val="7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7498080" cy="6858000"/>
          </a:xfrm>
          <a:prstGeom prst="rect">
            <a:avLst/>
          </a:prstGeom>
          <a:solidFill>
            <a:srgbClr val="0F2A44"/>
          </a:solidFill>
          <a:ln/>
        </p:spPr>
      </p:sp>
      <p:sp>
        <p:nvSpPr>
          <p:cNvPr id="5" name="Text 2"/>
          <p:cNvSpPr/>
          <p:nvPr/>
        </p:nvSpPr>
        <p:spPr>
          <a:xfrm>
            <a:off x="731520" y="658368"/>
            <a:ext cx="4572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399032" y="102412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HTR GROUP TAGJA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731520" y="23317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REKLÁMDEKORÁCIÓ TELJES KÖRŰEN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3232" y="2697480"/>
            <a:ext cx="6400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Amit lát,</a:t>
            </a:r>
            <a:endParaRPr lang="en-US" sz="42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az eladja magát.</a:t>
            </a:r>
            <a:endParaRPr lang="en-US" sz="4200" dirty="0"/>
          </a:p>
        </p:txBody>
      </p:sp>
      <p:sp>
        <p:nvSpPr>
          <p:cNvPr id="9" name="Text 6"/>
          <p:cNvSpPr/>
          <p:nvPr/>
        </p:nvSpPr>
        <p:spPr>
          <a:xfrm>
            <a:off x="731520" y="425196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7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Kültéri, beltéri, kiállítási és járműdekoráció ötlettől a kihelyezésig — egy kézben, országosan.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51663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800+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731520" y="574243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A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 / ÉV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2880360" y="51663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300+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2880360" y="574243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A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ELÉGEDETT ÜGYFÉL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029200" y="51663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25+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5029200" y="574243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A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DEKORATŐR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731520" y="63093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7089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Piacon 2008 óta  ·  hatterorszag.hu  ·  flottadekor.hu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Miért a Háttérország?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Egyetlen partner az ötlettől a kihelyezésig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074920" cy="1874520"/>
          </a:xfrm>
          <a:prstGeom prst="roundRect">
            <a:avLst>
              <a:gd name="adj" fmla="val 219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32688" y="2240280"/>
            <a:ext cx="475488" cy="475488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7" name="Text 5"/>
          <p:cNvSpPr/>
          <p:nvPr/>
        </p:nvSpPr>
        <p:spPr>
          <a:xfrm>
            <a:off x="932688" y="22402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00200" y="220370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Minden egy kézben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932688" y="2807208"/>
            <a:ext cx="4489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Tervezés, gyártás, kivitelezés és kihelyezés egyetlen csapaton belül — nincs koordinációs veszteség a partnerek között.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72200" y="1965960"/>
            <a:ext cx="5074920" cy="1874520"/>
          </a:xfrm>
          <a:prstGeom prst="roundRect">
            <a:avLst>
              <a:gd name="adj" fmla="val 219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64808" y="2240280"/>
            <a:ext cx="475488" cy="475488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12" name="Text 10"/>
          <p:cNvSpPr/>
          <p:nvPr/>
        </p:nvSpPr>
        <p:spPr>
          <a:xfrm>
            <a:off x="6464808" y="22402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32320" y="220370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Dedikált projektmenedzser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6464808" y="2807208"/>
            <a:ext cx="4489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Minden megbízást felelős projektmenedzser kísér végig, aki szakmai javaslatokkal segíti a költséghatékony megoldást.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4160520"/>
            <a:ext cx="5074920" cy="1874520"/>
          </a:xfrm>
          <a:prstGeom prst="roundRect">
            <a:avLst>
              <a:gd name="adj" fmla="val 219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932688" y="4434840"/>
            <a:ext cx="475488" cy="475488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" y="44348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600200" y="439826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Garancia minőségre és határidőre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932688" y="5001768"/>
            <a:ext cx="4489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Munkánkra minden esetben garanciát vállalunk — mind a kivitelezés minősége, mind a vállalt határidő tekintetében.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172200" y="4160520"/>
            <a:ext cx="5074920" cy="1874520"/>
          </a:xfrm>
          <a:prstGeom prst="roundRect">
            <a:avLst>
              <a:gd name="adj" fmla="val 219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64808" y="4434840"/>
            <a:ext cx="475488" cy="475488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22" name="Text 20"/>
          <p:cNvSpPr/>
          <p:nvPr/>
        </p:nvSpPr>
        <p:spPr>
          <a:xfrm>
            <a:off x="6464808" y="44348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132320" y="439826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Országos lefedettség, 7/24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6464808" y="5001768"/>
            <a:ext cx="4489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autós flotta és 25+ dekoratőr áll rendelkezésre, hogy az ország bármely pontján, bármikor helyt tudjunk állni.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Szolgáltatásaink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Négy pillér, egy csapat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2606040" cy="3931920"/>
          </a:xfrm>
          <a:prstGeom prst="roundRect">
            <a:avLst>
              <a:gd name="adj" fmla="val 15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pic>
        <p:nvPicPr>
          <p:cNvPr id="6" name="Image 0" descr="/home/claude/htr/fit/d266acc31b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2075688"/>
            <a:ext cx="2386584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49808" y="3557016"/>
            <a:ext cx="457200" cy="457200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8" name="Text 5"/>
          <p:cNvSpPr/>
          <p:nvPr/>
        </p:nvSpPr>
        <p:spPr>
          <a:xfrm>
            <a:off x="749808" y="3557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41248" y="4023360"/>
            <a:ext cx="2203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Kültéri dekorálás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41248" y="46177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Kirakat- és üvegfóliázás, molinók, cégtáblák, alpintechnika.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465576" y="1965960"/>
            <a:ext cx="2606040" cy="3931920"/>
          </a:xfrm>
          <a:prstGeom prst="roundRect">
            <a:avLst>
              <a:gd name="adj" fmla="val 15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pic>
        <p:nvPicPr>
          <p:cNvPr id="12" name="Image 1" descr="/home/claude/htr/fit/a2bc3ab0b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304" y="2075688"/>
            <a:ext cx="2386584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575304" y="3557016"/>
            <a:ext cx="457200" cy="457200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14" name="Text 10"/>
          <p:cNvSpPr/>
          <p:nvPr/>
        </p:nvSpPr>
        <p:spPr>
          <a:xfrm>
            <a:off x="3575304" y="3557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3666744" y="4023360"/>
            <a:ext cx="2203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Beltéri dekorálás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3666744" y="46177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Üzlet- és irodadekoráció, dekorfestés, POS eszközök.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291072" y="1965960"/>
            <a:ext cx="2606040" cy="3931920"/>
          </a:xfrm>
          <a:prstGeom prst="roundRect">
            <a:avLst>
              <a:gd name="adj" fmla="val 15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pic>
        <p:nvPicPr>
          <p:cNvPr id="18" name="Image 2" descr="/home/claude/htr/fit/784b52a6b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075688"/>
            <a:ext cx="2386584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400800" y="3557016"/>
            <a:ext cx="457200" cy="457200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20" name="Text 15"/>
          <p:cNvSpPr/>
          <p:nvPr/>
        </p:nvSpPr>
        <p:spPr>
          <a:xfrm>
            <a:off x="6400800" y="3557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6492240" y="4023360"/>
            <a:ext cx="2203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Kiállítás / Installáció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6492240" y="46177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Standok, pultok, egyedi felépítmények tervezése és gyártása.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9116568" y="1965960"/>
            <a:ext cx="2606040" cy="3931920"/>
          </a:xfrm>
          <a:prstGeom prst="roundRect">
            <a:avLst>
              <a:gd name="adj" fmla="val 157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2000"/>
              </a:srgbClr>
            </a:outerShdw>
          </a:effectLst>
        </p:spPr>
      </p:sp>
      <p:pic>
        <p:nvPicPr>
          <p:cNvPr id="24" name="Image 3" descr="/home/claude/htr/fit/916892d30c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296" y="2075688"/>
            <a:ext cx="2386584" cy="173736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9226296" y="3557016"/>
            <a:ext cx="457200" cy="457200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26" name="Text 20"/>
          <p:cNvSpPr/>
          <p:nvPr/>
        </p:nvSpPr>
        <p:spPr>
          <a:xfrm>
            <a:off x="9226296" y="3557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9317736" y="4023360"/>
            <a:ext cx="22037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Járműdekoráció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9317736" y="46177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Flottaautók, teherautók, buszok fóliázása — Flottadekor.</a:t>
            </a:r>
            <a:endParaRPr lang="en-US" sz="1050" dirty="0"/>
          </a:p>
        </p:txBody>
      </p:sp>
      <p:sp>
        <p:nvSpPr>
          <p:cNvPr id="29" name="Text 23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D7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Munkáink képekben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984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 kép többet mond — válogatás a legutóbbi projektjeinkből</a:t>
            </a:r>
            <a:endParaRPr lang="en-US" sz="1250" dirty="0"/>
          </a:p>
        </p:txBody>
      </p:sp>
      <p:pic>
        <p:nvPicPr>
          <p:cNvPr id="5" name="Image 0" descr="/home/claude/htr/fit/b883e3f2a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828800"/>
            <a:ext cx="4581693" cy="46177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5989320"/>
            <a:ext cx="4581693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749808" y="6025896"/>
            <a:ext cx="436223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OTP / Fay-Gala</a:t>
            </a:r>
            <a:endParaRPr lang="en-US" sz="1000" dirty="0"/>
          </a:p>
        </p:txBody>
      </p:sp>
      <p:pic>
        <p:nvPicPr>
          <p:cNvPr id="8" name="Image 1" descr="/home/claude/htr/fit/40958f4b6c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653" y="1828800"/>
            <a:ext cx="2980670" cy="221742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04653" y="3589020"/>
            <a:ext cx="2980670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10" name="Text 6"/>
          <p:cNvSpPr/>
          <p:nvPr/>
        </p:nvSpPr>
        <p:spPr>
          <a:xfrm>
            <a:off x="5514381" y="3625596"/>
            <a:ext cx="27612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Bortársaság</a:t>
            </a:r>
            <a:endParaRPr lang="en-US" sz="1000" dirty="0"/>
          </a:p>
        </p:txBody>
      </p:sp>
      <p:pic>
        <p:nvPicPr>
          <p:cNvPr id="11" name="Image 2" descr="/home/claude/htr/fit/d26fee99b9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202" y="1828800"/>
            <a:ext cx="2980670" cy="221742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568202" y="3589020"/>
            <a:ext cx="2980670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13" name="Text 8"/>
          <p:cNvSpPr/>
          <p:nvPr/>
        </p:nvSpPr>
        <p:spPr>
          <a:xfrm>
            <a:off x="8677930" y="3625596"/>
            <a:ext cx="27612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Regnum</a:t>
            </a:r>
            <a:endParaRPr lang="en-US" sz="1000" dirty="0"/>
          </a:p>
        </p:txBody>
      </p:sp>
      <p:pic>
        <p:nvPicPr>
          <p:cNvPr id="14" name="Image 3" descr="/home/claude/htr/fit/617e8ed9fb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653" y="4229100"/>
            <a:ext cx="2980670" cy="2217420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5404653" y="5989320"/>
            <a:ext cx="2980670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16" name="Text 10"/>
          <p:cNvSpPr/>
          <p:nvPr/>
        </p:nvSpPr>
        <p:spPr>
          <a:xfrm>
            <a:off x="5514381" y="6025896"/>
            <a:ext cx="27612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</a:t>
            </a:r>
            <a:endParaRPr lang="en-US" sz="1000" dirty="0"/>
          </a:p>
        </p:txBody>
      </p:sp>
      <p:pic>
        <p:nvPicPr>
          <p:cNvPr id="17" name="Image 4" descr="/home/claude/htr/fit/0bb2394b3f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8202" y="4229100"/>
            <a:ext cx="2980670" cy="221742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8568202" y="5989320"/>
            <a:ext cx="2980670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19" name="Text 12"/>
          <p:cNvSpPr/>
          <p:nvPr/>
        </p:nvSpPr>
        <p:spPr>
          <a:xfrm>
            <a:off x="8677930" y="6025896"/>
            <a:ext cx="27612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RePont / Spar</a:t>
            </a:r>
            <a:endParaRPr lang="en-US" sz="1000" dirty="0"/>
          </a:p>
        </p:txBody>
      </p:sp>
      <p:sp>
        <p:nvSpPr>
          <p:cNvPr id="20" name="Text 13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Házon belüli gyártási kapacitás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Amit nem adunk ki a kezünkből, ott nem csúszhat a határidő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178040" y="1783080"/>
            <a:ext cx="4572000" cy="4160520"/>
          </a:xfrm>
          <a:prstGeom prst="roundRect">
            <a:avLst>
              <a:gd name="adj" fmla="val 989"/>
            </a:avLst>
          </a:prstGeom>
          <a:ln w="12700">
            <a:solidFill>
              <a:srgbClr val="E4DDD0"/>
            </a:solidFill>
            <a:prstDash val="solid"/>
          </a:ln>
        </p:spPr>
      </p:sp>
      <p:pic>
        <p:nvPicPr>
          <p:cNvPr id="6" name="Image 0" descr="/home/claude/htr/fit/b342bc187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0920" y="1965960"/>
            <a:ext cx="4206240" cy="3794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1965960"/>
            <a:ext cx="63093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40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Teljeskörű nyomdaipari szolgáltatás — digitális és ofszet nyomás</a:t>
            </a:r>
            <a:endParaRPr lang="en-US" sz="1400" dirty="0"/>
          </a:p>
          <a:p>
            <a:pPr marL="342900" indent="-342900">
              <a:lnSpc>
                <a:spcPct val="140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CNC megmunkálás, fóliavágás</a:t>
            </a:r>
            <a:endParaRPr lang="en-US" sz="1400" dirty="0"/>
          </a:p>
          <a:p>
            <a:pPr marL="342900" indent="-342900">
              <a:lnSpc>
                <a:spcPct val="140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Egyedi megoldások — névjegytől az épülethálóig</a:t>
            </a:r>
            <a:endParaRPr lang="en-US" sz="1400" dirty="0"/>
          </a:p>
          <a:p>
            <a:pPr marL="342900" indent="-342900">
              <a:lnSpc>
                <a:spcPct val="140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Országos kihelyezés saját dekoratőr-csapattal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40080" y="4343400"/>
            <a:ext cx="6309360" cy="1600200"/>
          </a:xfrm>
          <a:prstGeom prst="roundRect">
            <a:avLst>
              <a:gd name="adj" fmla="val 2571"/>
            </a:avLst>
          </a:prstGeom>
          <a:solidFill>
            <a:srgbClr val="F1ECE3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4526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Tervezés és kreatív anyagkészítés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4892040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Igény esetén — arculat, 3D látványterv vagy grafikai anyag — jól bevált partnerhálózatunkon keresztül azt is biztosítjuk, hogy a projekt egy kézben, felügyelve maradjon.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D7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-2286000" y="3200400"/>
            <a:ext cx="5486400" cy="5486400"/>
          </a:xfrm>
          <a:prstGeom prst="ellipse">
            <a:avLst/>
          </a:prstGeom>
          <a:solidFill>
            <a:srgbClr val="16385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0515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ESETTANULMÁNY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13232" y="141732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Telekom — országos kültéri kampány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31520" y="2468880"/>
            <a:ext cx="6126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2500 db elosztószekrény egységes márkamegjelenítéssel történő dekorálása, országszerte — a Háttérország koordinálásában, egy kézben tervezve és kivitelezve.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3931920"/>
            <a:ext cx="6126480" cy="1691640"/>
          </a:xfrm>
          <a:prstGeom prst="roundRect">
            <a:avLst>
              <a:gd name="adj" fmla="val 2432"/>
            </a:avLst>
          </a:prstGeom>
          <a:solidFill>
            <a:srgbClr val="16385A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41148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2 500 DB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1051560" y="4864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A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ELOSZTÓSZEKRÉNY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977640" y="41148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E083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HÓNAP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3977640" y="4864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A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ALATT, ORSZÁGOSAN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452360" y="1417320"/>
            <a:ext cx="4023360" cy="4206240"/>
          </a:xfrm>
          <a:prstGeom prst="roundRect">
            <a:avLst>
              <a:gd name="adj" fmla="val 1023"/>
            </a:avLst>
          </a:prstGeom>
          <a:solidFill>
            <a:srgbClr val="16385A"/>
          </a:solidFill>
          <a:ln/>
        </p:spPr>
      </p:sp>
      <p:pic>
        <p:nvPicPr>
          <p:cNvPr id="13" name="Image 0" descr="/home/claude/htr/final_assets/telekom_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2440" y="1691640"/>
            <a:ext cx="2743200" cy="36576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ESETTANULMÁNY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21792" y="114300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Telekom — Pécs Árkád üzlet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Üzletkirakat, üvegfóliázás és belső arculati elemek — tervezés, gyártás és helyszíni kivitelezés egy kézben.</a:t>
            </a:r>
            <a:endParaRPr lang="en-US" sz="1300" dirty="0"/>
          </a:p>
        </p:txBody>
      </p:sp>
      <p:pic>
        <p:nvPicPr>
          <p:cNvPr id="6" name="Image 0" descr="/home/claude/htr/fit/d5501aa7f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377440"/>
            <a:ext cx="6035040" cy="3749040"/>
          </a:xfrm>
          <a:prstGeom prst="rect">
            <a:avLst/>
          </a:prstGeom>
        </p:spPr>
      </p:pic>
      <p:pic>
        <p:nvPicPr>
          <p:cNvPr id="7" name="Image 1" descr="/home/claude/htr/fit/960631162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377440"/>
            <a:ext cx="4690872" cy="1783080"/>
          </a:xfrm>
          <a:prstGeom prst="rect">
            <a:avLst/>
          </a:prstGeom>
        </p:spPr>
      </p:pic>
      <p:pic>
        <p:nvPicPr>
          <p:cNvPr id="8" name="Image 2" descr="/home/claude/htr/fit/414c6f784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4343400"/>
            <a:ext cx="4690872" cy="17830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tr/fit/87a5e255a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914400"/>
            <a:ext cx="4325112" cy="32461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640080" y="10972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ESETTANULMÁNY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21792" y="1463040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Unix Autó — országos telephely-dekoráció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40080" y="256032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 ország egyik vezető autóalkatrész-kereskedőjének telephelyei kaptak egységes, országos kültéri és jármű-arculatot — egy megbízótól, egy kézben.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tr/fit/18b9b0ce9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868680"/>
            <a:ext cx="6309360" cy="25877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640080" y="365760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ESETTANULMÁNY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21792" y="397764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Penny Market — teljes hálózat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40080" y="457200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250+ üzlethelyiség rebrandingje és belsőépítészeti dekorációja országszerte, egységes vizuális arculattal — a tervezéstől a helyszíni kivitelezésig.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548640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500"/>
              </a:spcAft>
              <a:buSzPct val="100000"/>
              <a:buChar char="▪"/>
            </a:pPr>
            <a:r>
              <a:rPr lang="en-US" sz="125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Rebranding és belsőépítészet</a:t>
            </a:r>
            <a:endParaRPr lang="en-US" sz="1250" dirty="0"/>
          </a:p>
          <a:p>
            <a:pPr marL="342900" indent="-342900">
              <a:lnSpc>
                <a:spcPct val="130000"/>
              </a:lnSpc>
              <a:spcAft>
                <a:spcPts val="500"/>
              </a:spcAft>
              <a:buSzPct val="100000"/>
              <a:buChar char="▪"/>
            </a:pPr>
            <a:r>
              <a:rPr lang="en-US" sz="125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Dekorfestés, egyedi POS elemek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498080" y="868680"/>
            <a:ext cx="4023360" cy="2587752"/>
          </a:xfrm>
          <a:prstGeom prst="roundRect">
            <a:avLst>
              <a:gd name="adj" fmla="val 1590"/>
            </a:avLst>
          </a:prstGeom>
          <a:solidFill>
            <a:srgbClr val="F1ECE3"/>
          </a:solidFill>
          <a:ln/>
        </p:spPr>
      </p:sp>
      <p:sp>
        <p:nvSpPr>
          <p:cNvPr id="9" name="Text 6"/>
          <p:cNvSpPr/>
          <p:nvPr/>
        </p:nvSpPr>
        <p:spPr>
          <a:xfrm>
            <a:off x="7818120" y="128016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250+</a:t>
            </a:r>
            <a:endParaRPr lang="en-US" sz="4200" dirty="0"/>
          </a:p>
        </p:txBody>
      </p:sp>
      <p:sp>
        <p:nvSpPr>
          <p:cNvPr id="10" name="Text 7"/>
          <p:cNvSpPr/>
          <p:nvPr/>
        </p:nvSpPr>
        <p:spPr>
          <a:xfrm>
            <a:off x="7818120" y="21945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ÜZLETHELYISÉG ORSZÁGSZERTE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ESETTANULMÁNY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21792" y="114300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Flottadekor — flottaszintű járműdekoráció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1000+ ledekorált autó tapasztalata: futár- és logisztikai flották, ipari géppark és céges személyautók — egyedi grafikával vagy védőfóliázással.</a:t>
            </a:r>
            <a:endParaRPr lang="en-US" sz="1300" dirty="0"/>
          </a:p>
        </p:txBody>
      </p:sp>
      <p:pic>
        <p:nvPicPr>
          <p:cNvPr id="6" name="Image 0" descr="/home/claude/htr/fit/4fbb38d94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468880"/>
            <a:ext cx="3456432" cy="17830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0080" y="3794760"/>
            <a:ext cx="3456432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749808" y="3831336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DPD</a:t>
            </a:r>
            <a:endParaRPr lang="en-US" sz="1000" dirty="0"/>
          </a:p>
        </p:txBody>
      </p:sp>
      <p:pic>
        <p:nvPicPr>
          <p:cNvPr id="9" name="Image 1" descr="/home/claude/htr/fit/bba53f390b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832" y="2468880"/>
            <a:ext cx="3456432" cy="178308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370832" y="3794760"/>
            <a:ext cx="3456432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4480560" y="3831336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Valton Security</a:t>
            </a:r>
            <a:endParaRPr lang="en-US" sz="1000" dirty="0"/>
          </a:p>
        </p:txBody>
      </p:sp>
      <p:pic>
        <p:nvPicPr>
          <p:cNvPr id="12" name="Image 2" descr="/home/claude/htr/fit/d56f8fbd2c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584" y="2468880"/>
            <a:ext cx="3456432" cy="178308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8101584" y="3794760"/>
            <a:ext cx="3456432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14" name="Text 9"/>
          <p:cNvSpPr/>
          <p:nvPr/>
        </p:nvSpPr>
        <p:spPr>
          <a:xfrm>
            <a:off x="8211312" y="3831336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Security</a:t>
            </a:r>
            <a:endParaRPr lang="en-US" sz="1000" dirty="0"/>
          </a:p>
        </p:txBody>
      </p:sp>
      <p:pic>
        <p:nvPicPr>
          <p:cNvPr id="15" name="Image 3" descr="/home/claude/htr/fit/8db4cec1ea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389120"/>
            <a:ext cx="3456432" cy="1783080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40080" y="5715000"/>
            <a:ext cx="3456432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17" name="Text 11"/>
          <p:cNvSpPr/>
          <p:nvPr/>
        </p:nvSpPr>
        <p:spPr>
          <a:xfrm>
            <a:off x="749808" y="5751576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Bomba</a:t>
            </a:r>
            <a:endParaRPr lang="en-US" sz="1000" dirty="0"/>
          </a:p>
        </p:txBody>
      </p:sp>
      <p:pic>
        <p:nvPicPr>
          <p:cNvPr id="18" name="Image 4" descr="/home/claude/htr/fit/90fef482e5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832" y="4389120"/>
            <a:ext cx="3456432" cy="1783080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4370832" y="5715000"/>
            <a:ext cx="3456432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20" name="Text 13"/>
          <p:cNvSpPr/>
          <p:nvPr/>
        </p:nvSpPr>
        <p:spPr>
          <a:xfrm>
            <a:off x="4480560" y="5751576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Athletics Budapest 23</a:t>
            </a:r>
            <a:endParaRPr lang="en-US" sz="1000" dirty="0"/>
          </a:p>
        </p:txBody>
      </p:sp>
      <p:pic>
        <p:nvPicPr>
          <p:cNvPr id="21" name="Image 5" descr="/home/claude/htr/fit/4195972092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1584" y="4389120"/>
            <a:ext cx="3456432" cy="1783080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8101584" y="5715000"/>
            <a:ext cx="3456432" cy="457200"/>
          </a:xfrm>
          <a:prstGeom prst="rect">
            <a:avLst/>
          </a:prstGeom>
          <a:solidFill>
            <a:srgbClr val="0F2A44">
              <a:alpha val="82000"/>
            </a:srgbClr>
          </a:solidFill>
          <a:ln/>
        </p:spPr>
      </p:sp>
      <p:sp>
        <p:nvSpPr>
          <p:cNvPr id="23" name="Text 15"/>
          <p:cNvSpPr/>
          <p:nvPr/>
        </p:nvSpPr>
        <p:spPr>
          <a:xfrm>
            <a:off x="8211312" y="5751576"/>
            <a:ext cx="3236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 Flotta &amp; Szervíz</a:t>
            </a:r>
            <a:endParaRPr lang="en-US" sz="1000" dirty="0"/>
          </a:p>
        </p:txBody>
      </p:sp>
      <p:sp>
        <p:nvSpPr>
          <p:cNvPr id="24" name="Text 16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D7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858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Ügyfeleink képekben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1887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További ügyfeleink valós projektfotókon</a:t>
            </a:r>
            <a:endParaRPr lang="en-US" sz="1300" dirty="0"/>
          </a:p>
        </p:txBody>
      </p:sp>
      <p:pic>
        <p:nvPicPr>
          <p:cNvPr id="5" name="Image 0" descr="/home/claude/htr/final_assets/montage_al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828800"/>
            <a:ext cx="10908792" cy="41605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858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Referenciáink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20700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Válogatás a 300+ elégedett ügyfél közül — köztük Magyar Telekom, Vodafone, Yettel, Penny Market, GLS és DPD</a:t>
            </a:r>
            <a:endParaRPr lang="en-US" sz="1250" dirty="0"/>
          </a:p>
        </p:txBody>
      </p:sp>
      <p:pic>
        <p:nvPicPr>
          <p:cNvPr id="5" name="Image 0" descr="/home/claude/htr/final_assets/logo_wal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788101"/>
            <a:ext cx="10515600" cy="41961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Hogyan dolgozunk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Öt lépés az ajánlatkéréstől a garanciáig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623060" y="2404872"/>
            <a:ext cx="8942832" cy="0"/>
          </a:xfrm>
          <a:prstGeom prst="line">
            <a:avLst/>
          </a:prstGeom>
          <a:noFill/>
          <a:ln w="25400">
            <a:solidFill>
              <a:srgbClr val="DCD3C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1367028" y="2148840"/>
            <a:ext cx="512064" cy="512064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7" name="Text 5"/>
          <p:cNvSpPr/>
          <p:nvPr/>
        </p:nvSpPr>
        <p:spPr>
          <a:xfrm>
            <a:off x="1367028" y="214884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2920" y="2926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Ajánlatkérés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36576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 munkanapon belüli előzetes visszajelzés.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02736" y="2148840"/>
            <a:ext cx="512064" cy="512064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11" name="Text 9"/>
          <p:cNvSpPr/>
          <p:nvPr/>
        </p:nvSpPr>
        <p:spPr>
          <a:xfrm>
            <a:off x="3602736" y="214884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738628" y="2926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Helyszíni felmérés</a:t>
            </a:r>
            <a:endParaRPr lang="en-US" sz="14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tervezés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784348" y="36576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Dedikált projektmenedzserrel, a legköltséghatékonyabb megoldásra.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838444" y="2148840"/>
            <a:ext cx="512064" cy="512064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15" name="Text 13"/>
          <p:cNvSpPr/>
          <p:nvPr/>
        </p:nvSpPr>
        <p:spPr>
          <a:xfrm>
            <a:off x="5838444" y="214884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974336" y="2926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Gyártás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020056" y="36576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Házon belül: nyomdai, CNC és fóliázási kapacitással.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074152" y="2148840"/>
            <a:ext cx="512064" cy="512064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19" name="Text 17"/>
          <p:cNvSpPr/>
          <p:nvPr/>
        </p:nvSpPr>
        <p:spPr>
          <a:xfrm>
            <a:off x="8074152" y="214884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210044" y="2926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Kihelyezés</a:t>
            </a:r>
            <a:endParaRPr lang="en-US" sz="14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kivitelezés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255764" y="36576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Országosan, saját dekoratőr-csapattal, ütemezetten.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0309860" y="2148840"/>
            <a:ext cx="512064" cy="512064"/>
          </a:xfrm>
          <a:prstGeom prst="ellipse">
            <a:avLst/>
          </a:prstGeom>
          <a:solidFill>
            <a:srgbClr val="E08324"/>
          </a:solidFill>
          <a:ln/>
        </p:spPr>
      </p:sp>
      <p:sp>
        <p:nvSpPr>
          <p:cNvPr id="23" name="Text 21"/>
          <p:cNvSpPr/>
          <p:nvPr/>
        </p:nvSpPr>
        <p:spPr>
          <a:xfrm>
            <a:off x="10309860" y="214884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445752" y="2926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Utókövetés</a:t>
            </a:r>
            <a:endParaRPr lang="en-US" sz="14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garancia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491472" y="36576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A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Garancia a minőségre és a vállalt határidőre.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0080" y="5074920"/>
            <a:ext cx="10908792" cy="105156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C2620">
                <a:alpha val="1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960120" y="5074920"/>
            <a:ext cx="1026871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i="1" dirty="0">
                <a:solidFill>
                  <a:srgbClr val="1C2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Munkánkra minden esetben garanciát vállalunk — mind a minőség, mind a határidő tekintetében. Szolgáltatásunk igény esetén a helyszíni felmérést, tervezést, gyártást, szállítást, felhelyezést, leszedést és elszállítást is magában foglalja.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7200" y="6492240"/>
            <a:ext cx="1072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9C92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 Kft.  ·  hatterorszag.hu  ·  flottadekor.hu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2286000"/>
            <a:ext cx="5943600" cy="5943600"/>
          </a:xfrm>
          <a:prstGeom prst="ellipse">
            <a:avLst/>
          </a:prstGeom>
          <a:solidFill>
            <a:srgbClr val="16385A"/>
          </a:solidFill>
          <a:ln/>
        </p:spPr>
      </p:sp>
      <p:sp>
        <p:nvSpPr>
          <p:cNvPr id="3" name="Text 1"/>
          <p:cNvSpPr/>
          <p:nvPr/>
        </p:nvSpPr>
        <p:spPr>
          <a:xfrm>
            <a:off x="1325880" y="65836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D7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HÁTTÉRORSZÁG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Kérjen ajánlatot még ma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224028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D7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 munkanapon belül visszajelzünk — a tervezéstől a kihelyezésig mi intézünk mindent.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31520" y="3063240"/>
            <a:ext cx="5074920" cy="1417320"/>
          </a:xfrm>
          <a:prstGeom prst="roundRect">
            <a:avLst>
              <a:gd name="adj" fmla="val 2903"/>
            </a:avLst>
          </a:prstGeom>
          <a:solidFill>
            <a:srgbClr val="16385A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3246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IRODA, SZÉKHELY, SZÁMLÁZÁS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005840" y="352044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H-1039 Budapest, Pünkösdfürdő utca 52.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89320" y="3063240"/>
            <a:ext cx="5074920" cy="1417320"/>
          </a:xfrm>
          <a:prstGeom prst="roundRect">
            <a:avLst>
              <a:gd name="adj" fmla="val 2903"/>
            </a:avLst>
          </a:prstGeom>
          <a:solidFill>
            <a:srgbClr val="16385A"/>
          </a:solidFill>
          <a:ln/>
        </p:spPr>
      </p:sp>
      <p:sp>
        <p:nvSpPr>
          <p:cNvPr id="10" name="Text 8"/>
          <p:cNvSpPr/>
          <p:nvPr/>
        </p:nvSpPr>
        <p:spPr>
          <a:xfrm>
            <a:off x="6263640" y="3246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MŰHELY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6263640" y="352044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H-1047 Budapest, Károlyi István utca 10., 17. épület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1520" y="4709160"/>
            <a:ext cx="10332720" cy="1051560"/>
          </a:xfrm>
          <a:prstGeom prst="roundRect">
            <a:avLst>
              <a:gd name="adj" fmla="val 3913"/>
            </a:avLst>
          </a:prstGeom>
          <a:solidFill>
            <a:srgbClr val="16385A"/>
          </a:solidFill>
          <a:ln/>
        </p:spPr>
      </p:sp>
      <p:sp>
        <p:nvSpPr>
          <p:cNvPr id="13" name="Text 11"/>
          <p:cNvSpPr/>
          <p:nvPr/>
        </p:nvSpPr>
        <p:spPr>
          <a:xfrm>
            <a:off x="1005840" y="4937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MOHÁCSI GÁBOR, CEO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1005840" y="523036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M: +36 30 613 54 37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89120" y="4937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4389120" y="523036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info@hatterorszag.hu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0" y="4937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E0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772400" y="523036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hatterorszag.hu · flottadekor.hu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31520" y="63093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089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Piacon 2008 óta  ·  800+ projekt évente  ·  300+ elégedett ügyfél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2026-10-14T09:18:10Z</dcterms:created>
  <dcterms:modified xsi:type="dcterms:W3CDTF">2026-10-14T09:18:10Z</dcterms:modified>
</cp:coreProperties>
</file>